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89F2E26-9227-4B0C-9CA7-F86078E8EB5E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BC2FFCD-D4AF-4447-AE97-F915A9C636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Les Pronoms Compléments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C.O.D </a:t>
            </a:r>
            <a:r>
              <a:rPr lang="en-US" dirty="0" err="1" smtClean="0"/>
              <a:t>explique</a:t>
            </a:r>
            <a:r>
              <a:rPr lang="en-US" dirty="0" smtClean="0"/>
              <a:t> “qui” </a:t>
            </a:r>
            <a:r>
              <a:rPr lang="en-US" dirty="0" err="1" smtClean="0"/>
              <a:t>ou</a:t>
            </a:r>
            <a:r>
              <a:rPr lang="en-US" dirty="0" smtClean="0"/>
              <a:t> “quoi”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458200" cy="5410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1.  Un objet direct </a:t>
            </a:r>
            <a:r>
              <a:rPr lang="en-US" sz="4800" dirty="0" err="1" smtClean="0"/>
              <a:t>reçoit</a:t>
            </a:r>
            <a:r>
              <a:rPr lang="en-US" sz="4800" dirty="0" smtClean="0"/>
              <a:t> </a:t>
            </a:r>
            <a:r>
              <a:rPr lang="en-US" sz="4800" dirty="0" err="1" smtClean="0"/>
              <a:t>directement</a:t>
            </a:r>
            <a:r>
              <a:rPr lang="en-US" sz="4800" dirty="0" smtClean="0"/>
              <a:t> </a:t>
            </a:r>
            <a:r>
              <a:rPr lang="en-US" sz="4800" dirty="0" err="1" smtClean="0"/>
              <a:t>l’action</a:t>
            </a:r>
            <a:r>
              <a:rPr lang="en-US" sz="4800" dirty="0" smtClean="0"/>
              <a:t> du </a:t>
            </a:r>
            <a:r>
              <a:rPr lang="en-US" sz="4800" dirty="0" err="1" smtClean="0"/>
              <a:t>verbe</a:t>
            </a:r>
            <a:r>
              <a:rPr lang="en-US" sz="4800" dirty="0" smtClean="0"/>
              <a:t>.</a:t>
            </a:r>
          </a:p>
          <a:p>
            <a:r>
              <a:rPr lang="en-US" sz="4800" dirty="0" smtClean="0"/>
              <a:t>Je </a:t>
            </a:r>
            <a:r>
              <a:rPr lang="en-US" sz="4800" dirty="0" err="1" smtClean="0"/>
              <a:t>vois</a:t>
            </a:r>
            <a:r>
              <a:rPr lang="en-US" sz="4800" dirty="0" smtClean="0"/>
              <a:t> la </a:t>
            </a:r>
            <a:r>
              <a:rPr lang="en-US" sz="4800" dirty="0" err="1" smtClean="0"/>
              <a:t>maison</a:t>
            </a:r>
            <a:r>
              <a:rPr lang="en-US" sz="4800" dirty="0" smtClean="0"/>
              <a:t>.</a:t>
            </a:r>
          </a:p>
          <a:p>
            <a:r>
              <a:rPr lang="en-US" sz="4800" dirty="0" smtClean="0"/>
              <a:t>Je </a:t>
            </a:r>
            <a:r>
              <a:rPr lang="en-US" sz="4800" dirty="0" err="1" smtClean="0"/>
              <a:t>regarde</a:t>
            </a:r>
            <a:r>
              <a:rPr lang="en-US" sz="4800" dirty="0" smtClean="0"/>
              <a:t> les </a:t>
            </a:r>
            <a:r>
              <a:rPr lang="en-US" sz="4800" dirty="0" err="1" smtClean="0"/>
              <a:t>filles</a:t>
            </a:r>
            <a:r>
              <a:rPr lang="en-US" sz="4800" dirty="0" smtClean="0"/>
              <a:t>.</a:t>
            </a:r>
          </a:p>
          <a:p>
            <a:r>
              <a:rPr lang="en-US" sz="4800" dirty="0" smtClean="0"/>
              <a:t>Il se lave.</a:t>
            </a:r>
          </a:p>
          <a:p>
            <a:r>
              <a:rPr lang="en-US" sz="4800" dirty="0" smtClean="0"/>
              <a:t>Nous </a:t>
            </a:r>
            <a:r>
              <a:rPr lang="en-US" sz="4800" dirty="0" err="1" smtClean="0"/>
              <a:t>nous</a:t>
            </a:r>
            <a:r>
              <a:rPr lang="en-US" sz="4800" dirty="0" smtClean="0"/>
              <a:t> </a:t>
            </a:r>
            <a:r>
              <a:rPr lang="en-US" sz="4800" dirty="0" err="1" smtClean="0"/>
              <a:t>lavons</a:t>
            </a:r>
            <a:r>
              <a:rPr lang="en-US" sz="4800" dirty="0" smtClean="0"/>
              <a:t> la figure.  </a:t>
            </a:r>
            <a:endParaRPr lang="en-US" sz="4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800" dirty="0" smtClean="0"/>
              <a:t>Les </a:t>
            </a:r>
            <a:r>
              <a:rPr lang="en-US" sz="4800" dirty="0" err="1" smtClean="0"/>
              <a:t>pronoms</a:t>
            </a:r>
            <a:r>
              <a:rPr lang="en-US" sz="4800" dirty="0" smtClean="0"/>
              <a:t> </a:t>
            </a:r>
            <a:r>
              <a:rPr lang="en-US" sz="4800" dirty="0" err="1" smtClean="0"/>
              <a:t>objets</a:t>
            </a:r>
            <a:r>
              <a:rPr lang="en-US" sz="4800" dirty="0" smtClean="0"/>
              <a:t> directs </a:t>
            </a:r>
            <a:r>
              <a:rPr lang="en-US" sz="4800" dirty="0" err="1" smtClean="0"/>
              <a:t>sont</a:t>
            </a:r>
            <a:r>
              <a:rPr lang="en-US" sz="4800" dirty="0" smtClean="0"/>
              <a:t>:</a:t>
            </a:r>
          </a:p>
          <a:p>
            <a:r>
              <a:rPr lang="en-US" sz="4800" dirty="0" smtClean="0"/>
              <a:t>me (</a:t>
            </a:r>
            <a:r>
              <a:rPr lang="en-US" sz="4800" dirty="0" err="1" smtClean="0"/>
              <a:t>moi</a:t>
            </a:r>
            <a:r>
              <a:rPr lang="en-US" sz="4800" dirty="0" smtClean="0"/>
              <a:t>)	</a:t>
            </a:r>
            <a:r>
              <a:rPr lang="en-US" sz="4800" dirty="0" smtClean="0"/>
              <a:t>	nous</a:t>
            </a:r>
            <a:endParaRPr lang="en-US" sz="4800" dirty="0" smtClean="0"/>
          </a:p>
          <a:p>
            <a:r>
              <a:rPr lang="en-US" sz="4800" dirty="0" err="1" smtClean="0"/>
              <a:t>te</a:t>
            </a:r>
            <a:r>
              <a:rPr lang="en-US" sz="4800" dirty="0" smtClean="0"/>
              <a:t> (</a:t>
            </a:r>
            <a:r>
              <a:rPr lang="en-US" sz="4800" dirty="0" err="1" smtClean="0"/>
              <a:t>toi</a:t>
            </a:r>
            <a:r>
              <a:rPr lang="en-US" sz="4800" dirty="0" smtClean="0"/>
              <a:t>)		</a:t>
            </a:r>
            <a:r>
              <a:rPr lang="en-US" sz="4800" dirty="0" smtClean="0"/>
              <a:t>	</a:t>
            </a:r>
            <a:r>
              <a:rPr lang="en-US" sz="4800" dirty="0" err="1" smtClean="0"/>
              <a:t>vous</a:t>
            </a:r>
            <a:endParaRPr lang="en-US" sz="4800" dirty="0" smtClean="0"/>
          </a:p>
          <a:p>
            <a:r>
              <a:rPr lang="en-US" sz="4800" dirty="0" smtClean="0"/>
              <a:t>le, la, 			les</a:t>
            </a:r>
          </a:p>
          <a:p>
            <a:r>
              <a:rPr lang="en-US" sz="4800" dirty="0" smtClean="0"/>
              <a:t>se </a:t>
            </a:r>
            <a:r>
              <a:rPr lang="en-US" sz="4800" dirty="0" smtClean="0"/>
              <a:t>(</a:t>
            </a:r>
            <a:r>
              <a:rPr lang="en-US" sz="4800" dirty="0" err="1" smtClean="0"/>
              <a:t>soi</a:t>
            </a:r>
            <a:r>
              <a:rPr lang="en-US" sz="4800" dirty="0" smtClean="0"/>
              <a:t>)		se  :)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Vous</a:t>
            </a:r>
            <a:r>
              <a:rPr lang="en-US" sz="4800" dirty="0" smtClean="0"/>
              <a:t> me </a:t>
            </a:r>
            <a:r>
              <a:rPr lang="en-US" sz="4800" dirty="0" err="1" smtClean="0"/>
              <a:t>gâtez</a:t>
            </a:r>
            <a:r>
              <a:rPr lang="en-US" sz="4800" dirty="0" smtClean="0"/>
              <a:t>.</a:t>
            </a:r>
          </a:p>
          <a:p>
            <a:r>
              <a:rPr lang="en-US" sz="4800" dirty="0" err="1" smtClean="0"/>
              <a:t>Tu</a:t>
            </a:r>
            <a:r>
              <a:rPr lang="en-US" sz="4800" dirty="0" smtClean="0"/>
              <a:t> me </a:t>
            </a:r>
            <a:r>
              <a:rPr lang="en-US" sz="4800" dirty="0" err="1" smtClean="0"/>
              <a:t>vois</a:t>
            </a:r>
            <a:r>
              <a:rPr lang="en-US" sz="4800" dirty="0" smtClean="0"/>
              <a:t>?</a:t>
            </a:r>
          </a:p>
          <a:p>
            <a:r>
              <a:rPr lang="en-US" sz="4800" dirty="0" smtClean="0"/>
              <a:t>Les </a:t>
            </a:r>
            <a:r>
              <a:rPr lang="en-US" sz="4800" dirty="0" err="1" smtClean="0"/>
              <a:t>Dupin</a:t>
            </a:r>
            <a:r>
              <a:rPr lang="en-US" sz="4800" dirty="0" smtClean="0"/>
              <a:t> </a:t>
            </a:r>
            <a:r>
              <a:rPr lang="en-US" sz="4800" dirty="0" err="1" smtClean="0"/>
              <a:t>t’invitent</a:t>
            </a:r>
            <a:r>
              <a:rPr lang="en-US" sz="4800" dirty="0" smtClean="0"/>
              <a:t>.</a:t>
            </a:r>
          </a:p>
          <a:p>
            <a:r>
              <a:rPr lang="en-US" sz="4800" dirty="0" smtClean="0"/>
              <a:t>Le </a:t>
            </a:r>
            <a:r>
              <a:rPr lang="en-US" sz="4800" dirty="0" err="1" smtClean="0"/>
              <a:t>prof</a:t>
            </a:r>
            <a:r>
              <a:rPr lang="en-US" sz="4800" dirty="0" smtClean="0"/>
              <a:t> nous aide.</a:t>
            </a:r>
          </a:p>
          <a:p>
            <a:r>
              <a:rPr lang="en-US" sz="4800" dirty="0" smtClean="0"/>
              <a:t>Je </a:t>
            </a:r>
            <a:r>
              <a:rPr lang="en-US" sz="4800" dirty="0" err="1" smtClean="0"/>
              <a:t>vous</a:t>
            </a:r>
            <a:r>
              <a:rPr lang="en-US" sz="4800" dirty="0" smtClean="0"/>
              <a:t> </a:t>
            </a:r>
            <a:r>
              <a:rPr lang="en-US" sz="4800" dirty="0" err="1" smtClean="0"/>
              <a:t>remercie</a:t>
            </a:r>
            <a:r>
              <a:rPr lang="en-US" sz="4800" dirty="0" smtClean="0"/>
              <a:t>.</a:t>
            </a: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28600"/>
            <a:ext cx="8915400" cy="5181600"/>
          </a:xfrm>
        </p:spPr>
        <p:txBody>
          <a:bodyPr>
            <a:noAutofit/>
          </a:bodyPr>
          <a:lstStyle/>
          <a:p>
            <a:r>
              <a:rPr lang="fr-FR" sz="3200" dirty="0" smtClean="0"/>
              <a:t>Me</a:t>
            </a:r>
            <a:r>
              <a:rPr lang="fr-FR" sz="3200" dirty="0" smtClean="0">
                <a:sym typeface="Wingdings" pitchFamily="2" charset="2"/>
              </a:rPr>
              <a:t> m’    	avant un verbe qui commence avec un voyelle.</a:t>
            </a:r>
          </a:p>
          <a:p>
            <a:r>
              <a:rPr lang="fr-FR" sz="3200" dirty="0" smtClean="0">
                <a:sym typeface="Wingdings" pitchFamily="2" charset="2"/>
              </a:rPr>
              <a:t>Vous m’aimez?</a:t>
            </a:r>
          </a:p>
          <a:p>
            <a:r>
              <a:rPr lang="fr-FR" sz="3200" dirty="0" smtClean="0">
                <a:sym typeface="Wingdings" pitchFamily="2" charset="2"/>
              </a:rPr>
              <a:t>Les pronoms objets: Me, te, nous, vous précèdent toujours le verbe dont ils sont le complément d’objet direct. </a:t>
            </a:r>
          </a:p>
          <a:p>
            <a:r>
              <a:rPr lang="fr-FR" sz="3200" dirty="0" smtClean="0">
                <a:sym typeface="Wingdings" pitchFamily="2" charset="2"/>
              </a:rPr>
              <a:t>Interrogatif:</a:t>
            </a:r>
          </a:p>
          <a:p>
            <a:r>
              <a:rPr lang="fr-FR" sz="3200" dirty="0" smtClean="0">
                <a:sym typeface="Wingdings" pitchFamily="2" charset="2"/>
              </a:rPr>
              <a:t>T’attend-il?</a:t>
            </a:r>
          </a:p>
          <a:p>
            <a:r>
              <a:rPr lang="fr-FR" sz="3200" dirty="0" smtClean="0">
                <a:sym typeface="Wingdings" pitchFamily="2" charset="2"/>
              </a:rPr>
              <a:t>Négatif:</a:t>
            </a:r>
          </a:p>
          <a:p>
            <a:r>
              <a:rPr lang="fr-FR" sz="3200" dirty="0" smtClean="0">
                <a:sym typeface="Wingdings" pitchFamily="2" charset="2"/>
              </a:rPr>
              <a:t>Non, il ne m’attend pas.</a:t>
            </a:r>
          </a:p>
          <a:p>
            <a:r>
              <a:rPr lang="fr-FR" sz="3200" smtClean="0">
                <a:sym typeface="Wingdings" pitchFamily="2" charset="2"/>
              </a:rPr>
              <a:t>Infinitif:</a:t>
            </a:r>
          </a:p>
          <a:p>
            <a:r>
              <a:rPr lang="fr-FR" sz="3200" smtClean="0">
                <a:sym typeface="Wingdings" pitchFamily="2" charset="2"/>
              </a:rPr>
              <a:t>Mes </a:t>
            </a:r>
            <a:r>
              <a:rPr lang="fr-FR" sz="3200" dirty="0" smtClean="0">
                <a:sym typeface="Wingdings" pitchFamily="2" charset="2"/>
              </a:rPr>
              <a:t>parents vont nous attendre.  </a:t>
            </a:r>
            <a:endParaRPr lang="fr-FR" sz="3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</TotalTime>
  <Words>79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Les Pronoms Compléments</vt:lpstr>
      <vt:lpstr>Le C.O.D explique “qui” ou “quoi” </vt:lpstr>
      <vt:lpstr>Slide 3</vt:lpstr>
      <vt:lpstr>Slide 4</vt:lpstr>
      <vt:lpstr>Slide 5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Pronoms Compléments</dc:title>
  <dc:creator>User</dc:creator>
  <cp:lastModifiedBy>User</cp:lastModifiedBy>
  <cp:revision>1</cp:revision>
  <dcterms:created xsi:type="dcterms:W3CDTF">2009-03-25T12:48:15Z</dcterms:created>
  <dcterms:modified xsi:type="dcterms:W3CDTF">2009-03-25T13:28:18Z</dcterms:modified>
</cp:coreProperties>
</file>